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BF9FED5-4404-490C-8FBE-7A8B3B3634B1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A3A1D3-F194-4D0B-AF46-E0B2BB02E7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-609600"/>
            <a:ext cx="7772400" cy="22098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My Grandparents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10000"/>
            <a:ext cx="6705600" cy="18288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cap="none" spc="0" dirty="0" smtClean="0">
                <a:ln/>
                <a:solidFill>
                  <a:schemeClr val="accent3"/>
                </a:solidFill>
              </a:rPr>
              <a:t>By Caitlin Murray</a:t>
            </a:r>
            <a:endParaRPr lang="en-US" cap="none" spc="0" dirty="0">
              <a:ln/>
              <a:solidFill>
                <a:schemeClr val="accent3"/>
              </a:solidFill>
            </a:endParaRPr>
          </a:p>
        </p:txBody>
      </p:sp>
      <p:pic>
        <p:nvPicPr>
          <p:cNvPr id="4098" name="Picture 2" descr="C:\Documents and Settings\murraycai\Local Settings\Temporary Internet Files\Content.IE5\UE4BYVX2\MCj043825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888" y="2601913"/>
            <a:ext cx="1720850" cy="1797050"/>
          </a:xfrm>
          <a:prstGeom prst="rect">
            <a:avLst/>
          </a:prstGeom>
          <a:noFill/>
        </p:spPr>
      </p:pic>
      <p:pic>
        <p:nvPicPr>
          <p:cNvPr id="4099" name="Picture 3" descr="C:\Documents and Settings\murraycai\Local Settings\Temporary Internet Files\Content.IE5\UE4BYVX2\MCj043825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025" y="473075"/>
            <a:ext cx="1720850" cy="1797050"/>
          </a:xfrm>
          <a:prstGeom prst="rect">
            <a:avLst/>
          </a:prstGeom>
          <a:noFill/>
        </p:spPr>
      </p:pic>
      <p:pic>
        <p:nvPicPr>
          <p:cNvPr id="4100" name="Picture 4" descr="C:\Documents and Settings\murraycai\Local Settings\Temporary Internet Files\Content.IE5\UE4BYVX2\MCj043825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450" y="4645025"/>
            <a:ext cx="1720850" cy="179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Gran and granddaddy  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Things we do together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Have sleepovers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Go shopping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Go out to eat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You babysit us 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Come over to play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26" name="Picture 2" descr="C:\Documents and Settings\murraycai\Local Settings\Temporary Internet Files\Content.IE5\CAVTJLOD\MCj023322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4114800"/>
            <a:ext cx="1717141" cy="1941968"/>
          </a:xfrm>
          <a:prstGeom prst="rect">
            <a:avLst/>
          </a:prstGeom>
          <a:noFill/>
        </p:spPr>
      </p:pic>
      <p:pic>
        <p:nvPicPr>
          <p:cNvPr id="1028" name="Picture 4" descr="C:\Documents and Settings\murraycai\Local Settings\Temporary Internet Files\Content.IE5\L0DYTX2C\MCj042831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43400"/>
            <a:ext cx="1778000" cy="168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Grandma and Grandpa 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239000" cy="477933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Things we do together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Come over to play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Come over for Christmas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We go out to eat together</a:t>
            </a:r>
          </a:p>
          <a:p>
            <a:pPr algn="ctr"/>
            <a:r>
              <a:rPr lang="en-US" b="1" dirty="0" smtClean="0">
                <a:ln/>
                <a:solidFill>
                  <a:schemeClr val="accent3"/>
                </a:solidFill>
              </a:rPr>
              <a:t>Go out to eat together at least 4 or 5 times a month.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050" name="Picture 2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23513" y="4797009"/>
            <a:ext cx="1724025" cy="1805404"/>
          </a:xfrm>
          <a:prstGeom prst="rect">
            <a:avLst/>
          </a:prstGeom>
          <a:noFill/>
        </p:spPr>
      </p:pic>
      <p:pic>
        <p:nvPicPr>
          <p:cNvPr id="2052" name="Picture 4" descr="C:\Documents and Settings\murraycai\Local Settings\Temporary Internet Files\Content.IE5\CAVTJLOD\MPj043859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495800"/>
            <a:ext cx="1324214" cy="1764452"/>
          </a:xfrm>
          <a:prstGeom prst="rect">
            <a:avLst/>
          </a:prstGeom>
          <a:noFill/>
        </p:spPr>
      </p:pic>
      <p:pic>
        <p:nvPicPr>
          <p:cNvPr id="2053" name="Picture 5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1663" y="4533900"/>
            <a:ext cx="1724025" cy="1849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</a:t>
            </a:r>
            <a:r>
              <a:rPr lang="en-US" dirty="0" smtClean="0"/>
              <a:t>All of us together!</a:t>
            </a:r>
            <a:r>
              <a:rPr lang="en-US" dirty="0" smtClean="0">
                <a:sym typeface="Wingdings" pitchFamily="2" charset="2"/>
              </a:rPr>
              <a:t></a:t>
            </a:r>
            <a:endParaRPr lang="en-US" dirty="0"/>
          </a:p>
        </p:txBody>
      </p:sp>
      <p:pic>
        <p:nvPicPr>
          <p:cNvPr id="4" name="Content Placeholder 3" descr="CAitlingp4-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8278" y="1609725"/>
            <a:ext cx="6756843" cy="48466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 love about My Grandmothers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2" y="1439553"/>
            <a:ext cx="7239000" cy="48463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They </a:t>
            </a:r>
            <a:r>
              <a:rPr lang="en-US" dirty="0" smtClean="0">
                <a:latin typeface="Trebuchet MS (Body)"/>
              </a:rPr>
              <a:t>go out to eat with us.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Trebuchet MS (Body)"/>
              </a:rPr>
              <a:t>Gran-</a:t>
            </a:r>
          </a:p>
          <a:p>
            <a:pPr algn="ctr"/>
            <a:r>
              <a:rPr lang="en-US" dirty="0" smtClean="0">
                <a:latin typeface="Trebuchet MS (Body)"/>
              </a:rPr>
              <a:t>travel</a:t>
            </a:r>
          </a:p>
          <a:p>
            <a:pPr algn="ctr"/>
            <a:r>
              <a:rPr lang="en-US" dirty="0" smtClean="0">
                <a:latin typeface="Trebuchet MS (Body)"/>
              </a:rPr>
              <a:t>Babysit </a:t>
            </a:r>
          </a:p>
          <a:p>
            <a:pPr algn="ctr"/>
            <a:r>
              <a:rPr lang="en-US" dirty="0" smtClean="0">
                <a:latin typeface="Trebuchet MS (Body)"/>
              </a:rPr>
              <a:t>Shopping</a:t>
            </a:r>
          </a:p>
          <a:p>
            <a:pPr algn="ctr"/>
            <a:r>
              <a:rPr lang="en-US" dirty="0" smtClean="0">
                <a:latin typeface="Trebuchet MS (Body)"/>
              </a:rPr>
              <a:t>Sleepovers.</a:t>
            </a:r>
          </a:p>
          <a:p>
            <a:pPr algn="ctr"/>
            <a:r>
              <a:rPr lang="en-US" dirty="0" smtClean="0">
                <a:latin typeface="Trebuchet MS (Body)"/>
              </a:rPr>
              <a:t>and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  <a:latin typeface="Trebuchet MS (Body)"/>
              </a:rPr>
              <a:t>Grandma-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dirty="0" smtClean="0"/>
              <a:t>Parties</a:t>
            </a:r>
          </a:p>
          <a:p>
            <a:pPr algn="ctr"/>
            <a:r>
              <a:rPr lang="en-US" dirty="0" smtClean="0"/>
              <a:t>Get together</a:t>
            </a:r>
          </a:p>
          <a:p>
            <a:pPr algn="ctr"/>
            <a:r>
              <a:rPr lang="en-US" dirty="0" smtClean="0"/>
              <a:t>Christmas</a:t>
            </a:r>
          </a:p>
          <a:p>
            <a:pPr algn="ctr"/>
            <a:r>
              <a:rPr lang="en-US" dirty="0" smtClean="0"/>
              <a:t>Eating together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             </a:t>
            </a:r>
            <a:endParaRPr lang="en-US" dirty="0"/>
          </a:p>
        </p:txBody>
      </p:sp>
      <p:pic>
        <p:nvPicPr>
          <p:cNvPr id="1027" name="Picture 3" descr="C:\Documents and Settings\murraycai\Local Settings\Temporary Internet Files\Content.IE5\K6CJ8HZW\MCj043993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447800"/>
            <a:ext cx="1376363" cy="1685162"/>
          </a:xfrm>
          <a:prstGeom prst="rect">
            <a:avLst/>
          </a:prstGeom>
          <a:noFill/>
        </p:spPr>
      </p:pic>
      <p:pic>
        <p:nvPicPr>
          <p:cNvPr id="1028" name="Picture 4" descr="C:\Documents and Settings\murraycai\Local Settings\Temporary Internet Files\Content.IE5\K6CJ8HZW\MPj04402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876800"/>
            <a:ext cx="2305050" cy="1536700"/>
          </a:xfrm>
          <a:prstGeom prst="rect">
            <a:avLst/>
          </a:prstGeom>
          <a:noFill/>
        </p:spPr>
      </p:pic>
      <p:pic>
        <p:nvPicPr>
          <p:cNvPr id="1029" name="Picture 5" descr="C:\Documents and Settings\murraycai\Local Settings\Temporary Internet Files\Content.IE5\XZC2JZLW\MCj015719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738" y="1943100"/>
            <a:ext cx="1412875" cy="1800225"/>
          </a:xfrm>
          <a:prstGeom prst="rect">
            <a:avLst/>
          </a:prstGeom>
          <a:noFill/>
        </p:spPr>
      </p:pic>
      <p:pic>
        <p:nvPicPr>
          <p:cNvPr id="1030" name="Picture 6" descr="C:\Documents and Settings\murraycai\Local Settings\Temporary Internet Files\Content.IE5\K6CJ8HZW\MCj015719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56338" y="4743450"/>
            <a:ext cx="1346200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Favorite places to 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086600" cy="4703135"/>
          </a:xfrm>
        </p:spPr>
        <p:txBody>
          <a:bodyPr/>
          <a:lstStyle/>
          <a:p>
            <a:r>
              <a:rPr lang="en-US" dirty="0" smtClean="0"/>
              <a:t> Greensboro Country Club a lot!!!</a:t>
            </a:r>
          </a:p>
          <a:p>
            <a:r>
              <a:rPr lang="en-US" dirty="0" smtClean="0"/>
              <a:t>Lucky 32</a:t>
            </a:r>
          </a:p>
          <a:p>
            <a:r>
              <a:rPr lang="en-US" dirty="0" smtClean="0"/>
              <a:t>Café pasta</a:t>
            </a:r>
          </a:p>
          <a:p>
            <a:r>
              <a:rPr lang="en-US" dirty="0" smtClean="0"/>
              <a:t>Elizabeth’s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Thanks For coming to Grandparents day!!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Love,</a:t>
            </a:r>
          </a:p>
          <a:p>
            <a:r>
              <a:rPr lang="en-US" dirty="0" smtClean="0"/>
              <a:t>Caitlin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3075" name="Picture 3" descr="C:\Documents and Settings\murraycai\Local Settings\Temporary Internet Files\Content.IE5\0SYYXUDC\MPj043322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09800"/>
            <a:ext cx="3962400" cy="4020671"/>
          </a:xfrm>
          <a:prstGeom prst="rect">
            <a:avLst/>
          </a:prstGeom>
          <a:noFill/>
        </p:spPr>
      </p:pic>
      <p:pic>
        <p:nvPicPr>
          <p:cNvPr id="3076" name="Picture 4" descr="C:\Documents and Settings\murraycai\Local Settings\Temporary Internet Files\Content.IE5\0SYYXUDC\MPj043322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609600"/>
            <a:ext cx="2366962" cy="2366962"/>
          </a:xfrm>
          <a:prstGeom prst="rect">
            <a:avLst/>
          </a:prstGeom>
          <a:noFill/>
        </p:spPr>
      </p:pic>
      <p:pic>
        <p:nvPicPr>
          <p:cNvPr id="3077" name="Picture 5" descr="C:\Documents and Settings\murraycai\Local Settings\Temporary Internet Files\Content.IE5\0SYYXUDC\MPj043322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438400" cy="2481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75</TotalTime>
  <Words>127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My Grandparents</vt:lpstr>
      <vt:lpstr>Gran and granddaddy  </vt:lpstr>
      <vt:lpstr>Grandma and Grandpa </vt:lpstr>
      <vt:lpstr>All of us together!</vt:lpstr>
      <vt:lpstr>What I love about My Grandmothers</vt:lpstr>
      <vt:lpstr>Our Favorite places to eat</vt:lpstr>
      <vt:lpstr>Thanks For coming to Grandparents day!!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Granparents</dc:title>
  <dc:creator>murraycai</dc:creator>
  <cp:lastModifiedBy>murraycai</cp:lastModifiedBy>
  <cp:revision>11</cp:revision>
  <dcterms:created xsi:type="dcterms:W3CDTF">2009-03-25T18:26:22Z</dcterms:created>
  <dcterms:modified xsi:type="dcterms:W3CDTF">2009-04-22T18:40:36Z</dcterms:modified>
</cp:coreProperties>
</file>